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228A7-B371-41F3-A4CB-D28464A51435}" type="datetimeFigureOut">
              <a:rPr lang="es-MX" smtClean="0"/>
              <a:pPr/>
              <a:t>21/03/2017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36F4F-1CFE-4460-9276-403E452E8DD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 l="20000" r="19090"/>
          <a:stretch>
            <a:fillRect/>
          </a:stretch>
        </p:blipFill>
        <p:spPr bwMode="auto">
          <a:xfrm>
            <a:off x="0" y="6143644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ángulo 3"/>
          <p:cNvSpPr/>
          <p:nvPr/>
        </p:nvSpPr>
        <p:spPr>
          <a:xfrm>
            <a:off x="0" y="6385406"/>
            <a:ext cx="9144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900" dirty="0">
                <a:latin typeface="Century Gothic" panose="020B0502020202020204" pitchFamily="34" charset="0"/>
                <a:ea typeface="Calibri" panose="020F0502020204030204" pitchFamily="34" charset="0"/>
              </a:rPr>
              <a:t>Área responsable de la información: Lic. Myriam Fuentes Pedraza, Directora de Recursos Humanos</a:t>
            </a:r>
            <a:endParaRPr lang="es-MX" sz="900" dirty="0">
              <a:latin typeface="Century Gothic" panose="020B0502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 t="8157" b="6177"/>
          <a:stretch>
            <a:fillRect/>
          </a:stretch>
        </p:blipFill>
        <p:spPr bwMode="auto">
          <a:xfrm>
            <a:off x="0" y="-24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uadroTexto 4"/>
          <p:cNvSpPr txBox="1"/>
          <p:nvPr/>
        </p:nvSpPr>
        <p:spPr>
          <a:xfrm>
            <a:off x="7740352" y="1146231"/>
            <a:ext cx="98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/>
              <a:t>ANEXO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ACTA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SEPTIMA</a:t>
            </a:r>
          </a:p>
          <a:p>
            <a:r>
              <a:rPr lang="es-MX" sz="800" dirty="0"/>
              <a:t>SESIÓN ORDINARIA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437128"/>
              </p:ext>
            </p:extLst>
          </p:nvPr>
        </p:nvGraphicFramePr>
        <p:xfrm>
          <a:off x="611560" y="1916832"/>
          <a:ext cx="79928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9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INFORME DE</a:t>
                      </a:r>
                      <a:r>
                        <a:rPr lang="es-MX" sz="1200" baseline="0" dirty="0"/>
                        <a:t> MOVIMIENTOS DE PERSONAL EN EL PERIODO COMPRENDIDO MARZO 2016</a:t>
                      </a:r>
                      <a:endParaRPr lang="es-MX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5535923"/>
              </p:ext>
            </p:extLst>
          </p:nvPr>
        </p:nvGraphicFramePr>
        <p:xfrm>
          <a:off x="611560" y="2348880"/>
          <a:ext cx="7992888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NOMBRE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CARGO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PERIODOD DE LICENCIA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OBSERVACIONES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Francisco Guadalupe Álvarez Ojeda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Taquimecanógrafo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J. 1° Civil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2-4-III-16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Erika Nohemí Hernández Dávila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Taquimecanógrafa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J. 1° Civil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4-III-16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Laura María </a:t>
                      </a:r>
                      <a:r>
                        <a:rPr lang="es-MX" sz="8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Urdaibay</a:t>
                      </a: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García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J. 1° Civil Torreón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1-15-III-16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Sin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Ma. Guadalupe Ramírez Gaucín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Taquimecanógrafa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J. 1° Mercantil Torreón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1-III-31-VIII-16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Sin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Nancy Guadalupe Ochoa Aguilera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Taquimecanógrafa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J. 3° Penal Esp. Narcomenudeo Torreón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1-15-III-16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Ignacio Martiniano Ortiz Martínez 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Segundo Familiar de Monclova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9-10-III-16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Encuentro Juzgadores de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Coahuila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María Elena Martínez Cerda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Juez Primero Familiar de Monclova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9-10-III-16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Encuentro Juzgadores de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Coahuila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Claudia Gabriela Ruiz Valdés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Secretario de Estudio y Cuenta Sala Colegiada Civil y Familiar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10-11-III-16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39626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Benjamín Noel Valladares González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Secretario de Acuerdo y Trámite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Juzgado Penal del Sistema Acusatorio y Oral Sabinas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14-18-III-16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Examen de Méritos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873909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3674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 l="20000" r="19090"/>
          <a:stretch>
            <a:fillRect/>
          </a:stretch>
        </p:blipFill>
        <p:spPr bwMode="auto">
          <a:xfrm>
            <a:off x="0" y="6143644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ángulo 3"/>
          <p:cNvSpPr/>
          <p:nvPr/>
        </p:nvSpPr>
        <p:spPr>
          <a:xfrm>
            <a:off x="0" y="6385406"/>
            <a:ext cx="9144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900" dirty="0">
                <a:latin typeface="Century Gothic" panose="020B0502020202020204" pitchFamily="34" charset="0"/>
                <a:ea typeface="Calibri" panose="020F0502020204030204" pitchFamily="34" charset="0"/>
              </a:rPr>
              <a:t>Área responsable de la información: Lic. Myriam Fuentes Pedraza, Directora de Recursos Humanos</a:t>
            </a:r>
            <a:endParaRPr lang="es-MX" sz="900" dirty="0">
              <a:latin typeface="Century Gothic" panose="020B0502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/>
          <a:srcRect t="8157" b="6177"/>
          <a:stretch>
            <a:fillRect/>
          </a:stretch>
        </p:blipFill>
        <p:spPr bwMode="auto">
          <a:xfrm>
            <a:off x="0" y="-24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uadroTexto 2"/>
          <p:cNvSpPr txBox="1"/>
          <p:nvPr/>
        </p:nvSpPr>
        <p:spPr>
          <a:xfrm>
            <a:off x="7740352" y="1146231"/>
            <a:ext cx="98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/>
              <a:t>ANEXO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ACTA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SEPTIMA</a:t>
            </a:r>
          </a:p>
          <a:p>
            <a:r>
              <a:rPr lang="es-MX" sz="800" dirty="0"/>
              <a:t>SESIÓN ORDINARIA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350687"/>
              </p:ext>
            </p:extLst>
          </p:nvPr>
        </p:nvGraphicFramePr>
        <p:xfrm>
          <a:off x="611560" y="1916832"/>
          <a:ext cx="79928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9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INFORME DE</a:t>
                      </a:r>
                      <a:r>
                        <a:rPr lang="es-MX" sz="1200" baseline="0" dirty="0"/>
                        <a:t> MOVIMIENTOS DE PERSONAL EN EL PERIODO COMPRENDIDO MARZO 2016</a:t>
                      </a:r>
                      <a:endParaRPr lang="es-MX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8503275"/>
              </p:ext>
            </p:extLst>
          </p:nvPr>
        </p:nvGraphicFramePr>
        <p:xfrm>
          <a:off x="611560" y="2348880"/>
          <a:ext cx="7992888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NOMBRE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CARGO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PERIODOD DE LICENCIA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OBSERVACIONES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José Luis López Flores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Secretario de Acuerdo y Trámite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Juzgado 1°  Penal Monclova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4-III-16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Mauricio Mantilla Aguirre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Oficial Común de Partes de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16-III-15-IX-16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Sin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Juan Carlos Salazar García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Jefe de la Unidad de Causas Juzgado Penal Sistema Acusatorio y Oral Río Grande.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12-18-III-16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Examen de Méritos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Dolores Rojas López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Jefe de Recepción y Trámite Procesal Juzgado Penal Sistema Acusatorio y Oral Frontera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14-18-III-16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Examen de Méritos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Miguel Ángel Castillo Sarabia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Jefe de la Unidad de Causas Juzgado Penal Sistema Acusatorio y Oral Frontera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14-18-III-16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Examen de Méritos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Hilda Margarita Barrón Sosa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Oficial Administrativo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Juzgado Penal Sistema Acusatorio y Oral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14-18-III-16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Examen de Méritos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Nayely</a:t>
                      </a: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Anahí López Barrón 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Oficial Administrativo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Juzgado Penal Sistema Acusatorio y Oral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14-18-III-16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Examen de Méritos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Jonas</a:t>
                      </a: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Segura Martínez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Secretario de Estudio y Cuenta Sala Civil y Familiar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16-III-16-V-16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Sin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81802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Sara María Guerrero Tecuanhuehue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Coordinadora de Mediadores Centro de Medios Alternos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18-III-16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99733657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 l="20000" r="19090"/>
          <a:stretch>
            <a:fillRect/>
          </a:stretch>
        </p:blipFill>
        <p:spPr bwMode="auto">
          <a:xfrm>
            <a:off x="0" y="6143644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ángulo 3"/>
          <p:cNvSpPr/>
          <p:nvPr/>
        </p:nvSpPr>
        <p:spPr>
          <a:xfrm>
            <a:off x="0" y="6385406"/>
            <a:ext cx="9144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900" dirty="0">
                <a:latin typeface="Century Gothic" panose="020B0502020202020204" pitchFamily="34" charset="0"/>
                <a:ea typeface="Calibri" panose="020F0502020204030204" pitchFamily="34" charset="0"/>
              </a:rPr>
              <a:t>Área responsable de la información: Lic. Myriam Fuentes Pedraza, Directora de Recursos Humanos</a:t>
            </a:r>
            <a:endParaRPr lang="es-MX" sz="900" dirty="0">
              <a:latin typeface="Century Gothic" panose="020B0502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 t="8157" b="6177"/>
          <a:stretch>
            <a:fillRect/>
          </a:stretch>
        </p:blipFill>
        <p:spPr bwMode="auto">
          <a:xfrm>
            <a:off x="0" y="-24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uadroTexto 4"/>
          <p:cNvSpPr txBox="1"/>
          <p:nvPr/>
        </p:nvSpPr>
        <p:spPr>
          <a:xfrm>
            <a:off x="7740352" y="1146231"/>
            <a:ext cx="98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/>
              <a:t>ANEXO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ACTA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SEPTIMA</a:t>
            </a:r>
          </a:p>
          <a:p>
            <a:r>
              <a:rPr lang="es-MX" sz="800" dirty="0"/>
              <a:t>SESIÓN ORDINARIA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044500"/>
              </p:ext>
            </p:extLst>
          </p:nvPr>
        </p:nvGraphicFramePr>
        <p:xfrm>
          <a:off x="611560" y="1916832"/>
          <a:ext cx="79928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9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INFORME DE</a:t>
                      </a:r>
                      <a:r>
                        <a:rPr lang="es-MX" sz="1200" baseline="0" dirty="0"/>
                        <a:t> MOVIMIENTOS DE PERSONAL EN EL PERIODO COMPRENDIDO MARZO 2016</a:t>
                      </a:r>
                      <a:endParaRPr lang="es-MX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566748"/>
              </p:ext>
            </p:extLst>
          </p:nvPr>
        </p:nvGraphicFramePr>
        <p:xfrm>
          <a:off x="611560" y="2348880"/>
          <a:ext cx="7992888" cy="370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NOMBRE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CARGO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PERIODOD DE LICENCIA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OBSERVACIONES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María Magdalena Teniente Jasso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Mediadora y Conciliadora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Centro de medios Alternos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16-18-III-16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Laura Alicia Martínez Bustos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Actuaria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2° Letrado Civil Saltillo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18-III-16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María Luisa Ortigoza Tavera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Auxiliar Administrativo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Juzgado Civil Torreón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16-18-III-16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Examen de Méritos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Julio Cesar Medina Hernández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Auxiliar Administrativo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J. Penal Esp. en Narcomenudeo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16-30-III-16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Lizmara Janeth Saldaña García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Auxiliar Administrativo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Unidad Administrativa Monclova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17-III-16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Miguel Ángel Ramírez Ramos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Magistrado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3° Tribunal Distrital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30-31-III-16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Examen de Méritos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Jessika Paloma Sánchez Rodríguez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Secretaria Auxiliar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Consejo de la Judicatura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28-III-16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Dolores Rojas López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Jefe de Recepción y Trámite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J. Penal Sistema Acusatorio y Oral Monclova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31-III-16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81802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Miguel Ángel Castillo Sarabia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Jefe de Unidad de Causa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J. Penal Sistema Acusatorio y Oral Monclova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31-III-16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997336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6071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/>
          <a:srcRect l="20000" r="19090"/>
          <a:stretch>
            <a:fillRect/>
          </a:stretch>
        </p:blipFill>
        <p:spPr bwMode="auto">
          <a:xfrm>
            <a:off x="0" y="6143644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ángulo 3"/>
          <p:cNvSpPr/>
          <p:nvPr/>
        </p:nvSpPr>
        <p:spPr>
          <a:xfrm>
            <a:off x="0" y="6385406"/>
            <a:ext cx="9144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900" dirty="0">
                <a:latin typeface="Century Gothic" panose="020B0502020202020204" pitchFamily="34" charset="0"/>
                <a:ea typeface="Calibri" panose="020F0502020204030204" pitchFamily="34" charset="0"/>
              </a:rPr>
              <a:t>Área responsable de la información: Lic. Myriam Fuentes Pedraza, Directora de Recursos Humanos</a:t>
            </a:r>
            <a:endParaRPr lang="es-MX" sz="900" dirty="0">
              <a:latin typeface="Century Gothic" panose="020B0502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 t="8157" b="6177"/>
          <a:stretch>
            <a:fillRect/>
          </a:stretch>
        </p:blipFill>
        <p:spPr bwMode="auto">
          <a:xfrm>
            <a:off x="0" y="-24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uadroTexto 4"/>
          <p:cNvSpPr txBox="1"/>
          <p:nvPr/>
        </p:nvSpPr>
        <p:spPr>
          <a:xfrm>
            <a:off x="7740352" y="1146231"/>
            <a:ext cx="986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/>
              <a:t>ANEXO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ACTA N</a:t>
            </a:r>
            <a:r>
              <a:rPr lang="es-MX" sz="800" baseline="30000" dirty="0"/>
              <a:t>o</a:t>
            </a:r>
          </a:p>
          <a:p>
            <a:r>
              <a:rPr lang="es-MX" sz="800" dirty="0"/>
              <a:t>SEPTIMA</a:t>
            </a:r>
          </a:p>
          <a:p>
            <a:r>
              <a:rPr lang="es-MX" sz="800" dirty="0"/>
              <a:t>SESIÓN ORDINARIA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865138"/>
              </p:ext>
            </p:extLst>
          </p:nvPr>
        </p:nvGraphicFramePr>
        <p:xfrm>
          <a:off x="611560" y="1916832"/>
          <a:ext cx="7992888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9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INFORME DE</a:t>
                      </a:r>
                      <a:r>
                        <a:rPr lang="es-MX" sz="1200" baseline="0" dirty="0"/>
                        <a:t> MOVIMIENTOS DE PERSONAL EN EL PERIODO COMPRENDIDO MARZO 2016</a:t>
                      </a:r>
                      <a:endParaRPr lang="es-MX" sz="1200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408565"/>
              </p:ext>
            </p:extLst>
          </p:nvPr>
        </p:nvGraphicFramePr>
        <p:xfrm>
          <a:off x="611560" y="2348880"/>
          <a:ext cx="799288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NOMBRE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CARGO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PERIODOD DE LICENCIA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OBSERVACIONES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Sandra Penélope Martínez Torres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Taquimecanógrafa 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1° Tribunal Distrital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28-III-1-IV-16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Elsa Lucianita Ortega Guzmán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Taquimecanógrafa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Juzgado Penal Sabinas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28-29-III-16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46314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697</Words>
  <Application>Microsoft Office PowerPoint</Application>
  <PresentationFormat>Presentación en pantalla (4:3)</PresentationFormat>
  <Paragraphs>217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12</cp:revision>
  <dcterms:created xsi:type="dcterms:W3CDTF">2016-01-27T17:33:12Z</dcterms:created>
  <dcterms:modified xsi:type="dcterms:W3CDTF">2017-03-21T22:26:08Z</dcterms:modified>
</cp:coreProperties>
</file>